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8" r:id="rId4"/>
    <p:sldId id="268" r:id="rId5"/>
    <p:sldId id="257" r:id="rId6"/>
    <p:sldId id="276" r:id="rId7"/>
    <p:sldId id="279" r:id="rId8"/>
    <p:sldId id="277" r:id="rId9"/>
    <p:sldId id="295" r:id="rId10"/>
    <p:sldId id="296" r:id="rId11"/>
    <p:sldId id="297" r:id="rId12"/>
    <p:sldId id="275" r:id="rId13"/>
    <p:sldId id="281" r:id="rId14"/>
    <p:sldId id="272" r:id="rId15"/>
    <p:sldId id="271" r:id="rId16"/>
    <p:sldId id="280" r:id="rId17"/>
    <p:sldId id="283" r:id="rId18"/>
    <p:sldId id="284" r:id="rId19"/>
    <p:sldId id="287" r:id="rId20"/>
    <p:sldId id="285" r:id="rId21"/>
    <p:sldId id="298" r:id="rId22"/>
    <p:sldId id="286" r:id="rId23"/>
    <p:sldId id="282" r:id="rId24"/>
    <p:sldId id="288" r:id="rId25"/>
    <p:sldId id="289" r:id="rId26"/>
    <p:sldId id="290" r:id="rId27"/>
    <p:sldId id="299" r:id="rId28"/>
    <p:sldId id="300" r:id="rId29"/>
    <p:sldId id="301" r:id="rId30"/>
    <p:sldId id="302" r:id="rId31"/>
    <p:sldId id="291" r:id="rId32"/>
    <p:sldId id="292" r:id="rId33"/>
    <p:sldId id="293" r:id="rId34"/>
    <p:sldId id="294" r:id="rId35"/>
    <p:sldId id="267" r:id="rId36"/>
    <p:sldId id="273" r:id="rId3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75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05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32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92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133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24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39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10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14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202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9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803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31F26-746E-4FD3-89E8-F9479C8B4186}" type="datetimeFigureOut">
              <a:rPr lang="zh-TW" altLang="en-US" smtClean="0"/>
              <a:pPr/>
              <a:t>2016/9/5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9420E-4B67-4B11-8588-18F8E5AD88F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776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1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eupsk.com/index.php?option=com_wrapper&amp;view=wrapper&amp;Itemid=5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smtClean="0"/>
              <a:t>PSK</a:t>
            </a:r>
            <a:r>
              <a:rPr lang="zh-TW" altLang="en-US" sz="4800" dirty="0" smtClean="0"/>
              <a:t>數位模式操作及設定分享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DE</a:t>
            </a:r>
            <a:r>
              <a:rPr lang="zh-TW" altLang="en-US" dirty="0" smtClean="0"/>
              <a:t> </a:t>
            </a:r>
            <a:r>
              <a:rPr lang="en-US" altLang="zh-TW" dirty="0" smtClean="0"/>
              <a:t>BX2ADE &amp; BU2BW</a:t>
            </a:r>
          </a:p>
          <a:p>
            <a:r>
              <a:rPr lang="en-US" altLang="zh-TW" dirty="0" smtClean="0"/>
              <a:t>03/16/2016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74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LINK3 VS LINKPRO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上面是</a:t>
            </a:r>
            <a:r>
              <a:rPr lang="en-US" altLang="zh-TW" dirty="0" smtClean="0"/>
              <a:t>LINK3</a:t>
            </a:r>
          </a:p>
          <a:p>
            <a:r>
              <a:rPr lang="zh-TW" altLang="en-US" dirty="0" smtClean="0"/>
              <a:t>下面是</a:t>
            </a:r>
            <a:r>
              <a:rPr lang="en-US" altLang="zh-TW" dirty="0" smtClean="0"/>
              <a:t>LINKPRO</a:t>
            </a:r>
          </a:p>
          <a:p>
            <a:r>
              <a:rPr lang="en-US" altLang="zh-TW" dirty="0" smtClean="0"/>
              <a:t>LINK3</a:t>
            </a:r>
            <a:r>
              <a:rPr lang="zh-TW" altLang="en-US" dirty="0" smtClean="0"/>
              <a:t>把</a:t>
            </a:r>
            <a:r>
              <a:rPr lang="en-US" altLang="zh-TW" dirty="0" smtClean="0"/>
              <a:t>PC</a:t>
            </a:r>
            <a:r>
              <a:rPr lang="zh-TW" altLang="en-US" dirty="0" smtClean="0"/>
              <a:t>的音效卡內建在自己身上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立意雖美</a:t>
            </a:r>
            <a:r>
              <a:rPr lang="en-US" altLang="zh-TW" dirty="0" smtClean="0"/>
              <a:t>,</a:t>
            </a:r>
            <a:r>
              <a:rPr lang="zh-TW" altLang="en-US" dirty="0" smtClean="0"/>
              <a:t>但後患呀</a:t>
            </a:r>
            <a:r>
              <a:rPr lang="en-US" altLang="zh-TW" dirty="0" smtClean="0"/>
              <a:t>…….)</a:t>
            </a:r>
          </a:p>
          <a:p>
            <a:r>
              <a:rPr lang="en-US" altLang="zh-TW" dirty="0" smtClean="0"/>
              <a:t>LINK3</a:t>
            </a:r>
            <a:r>
              <a:rPr lang="zh-TW" altLang="en-US" dirty="0" smtClean="0"/>
              <a:t>把三個頭放到</a:t>
            </a:r>
            <a:r>
              <a:rPr lang="en-US" altLang="zh-TW" dirty="0" smtClean="0"/>
              <a:t>15pin</a:t>
            </a:r>
            <a:r>
              <a:rPr lang="zh-TW" altLang="en-US" dirty="0" smtClean="0"/>
              <a:t>的頭中</a:t>
            </a:r>
            <a:endParaRPr lang="zh-TW" altLang="en-US" dirty="0"/>
          </a:p>
        </p:txBody>
      </p:sp>
      <p:pic>
        <p:nvPicPr>
          <p:cNvPr id="1026" name="Picture 2" descr="http://www.hellocq.net/forum/attachment/photo/Mon_1210/698_1926135011157555027ab3d4a9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8" y="365125"/>
            <a:ext cx="4864866" cy="2597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85" y="3201087"/>
            <a:ext cx="4863909" cy="2737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7579478" y="1146721"/>
            <a:ext cx="125972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7931574" y="3719922"/>
            <a:ext cx="1517225" cy="7364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9255878" y="1185325"/>
            <a:ext cx="529253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9683975" y="3750004"/>
            <a:ext cx="1517225" cy="73646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Straight Connector 11"/>
          <p:cNvCxnSpPr>
            <a:stCxn id="8" idx="2"/>
            <a:endCxn id="9" idx="0"/>
          </p:cNvCxnSpPr>
          <p:nvPr/>
        </p:nvCxnSpPr>
        <p:spPr>
          <a:xfrm>
            <a:off x="8209339" y="1554345"/>
            <a:ext cx="480848" cy="216557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528230" y="1539911"/>
            <a:ext cx="914357" cy="225165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87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LINK3 VS LINKPRO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機器端都是像圖一樣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接</a:t>
            </a:r>
            <a:r>
              <a:rPr lang="en-US" altLang="zh-TW" dirty="0" smtClean="0"/>
              <a:t>CW</a:t>
            </a:r>
          </a:p>
          <a:p>
            <a:pPr lvl="1"/>
            <a:r>
              <a:rPr lang="zh-TW" altLang="en-US" dirty="0" smtClean="0"/>
              <a:t>接</a:t>
            </a:r>
            <a:r>
              <a:rPr lang="en-US" altLang="zh-TW" dirty="0" smtClean="0"/>
              <a:t>CI-V</a:t>
            </a:r>
          </a:p>
          <a:p>
            <a:pPr lvl="1"/>
            <a:r>
              <a:rPr lang="zh-TW" altLang="en-US" dirty="0" smtClean="0"/>
              <a:t>接</a:t>
            </a:r>
            <a:r>
              <a:rPr lang="en-US" altLang="zh-TW" dirty="0" smtClean="0"/>
              <a:t>ACC</a:t>
            </a:r>
          </a:p>
          <a:p>
            <a:r>
              <a:rPr lang="en-US" altLang="zh-TW" dirty="0" smtClean="0"/>
              <a:t>PC</a:t>
            </a:r>
            <a:r>
              <a:rPr lang="zh-TW" altLang="en-US" dirty="0" smtClean="0"/>
              <a:t>端</a:t>
            </a:r>
            <a:endParaRPr lang="en-US" altLang="zh-TW" dirty="0" smtClean="0"/>
          </a:p>
          <a:p>
            <a:pPr lvl="1"/>
            <a:r>
              <a:rPr lang="en-US" altLang="zh-TW" dirty="0"/>
              <a:t>LINKPRO</a:t>
            </a:r>
            <a:r>
              <a:rPr lang="zh-TW" altLang="en-US" dirty="0"/>
              <a:t>要</a:t>
            </a:r>
            <a:r>
              <a:rPr lang="zh-TW" altLang="en-US" dirty="0" smtClean="0"/>
              <a:t>接</a:t>
            </a:r>
            <a:r>
              <a:rPr lang="en-US" altLang="zh-TW" dirty="0" smtClean="0"/>
              <a:t>USB/SP/MIC</a:t>
            </a:r>
            <a:r>
              <a:rPr lang="zh-TW" altLang="en-US" dirty="0" smtClean="0"/>
              <a:t>三條線</a:t>
            </a:r>
            <a:endParaRPr lang="zh-TW" altLang="en-US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LINK3</a:t>
            </a:r>
            <a:r>
              <a:rPr lang="zh-TW" altLang="en-US" dirty="0" smtClean="0"/>
              <a:t>只要</a:t>
            </a:r>
            <a:r>
              <a:rPr lang="en-US" altLang="zh-TW" dirty="0" smtClean="0"/>
              <a:t>USB</a:t>
            </a:r>
            <a:r>
              <a:rPr lang="zh-TW" altLang="en-US" dirty="0" smtClean="0"/>
              <a:t>即可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38" y="302125"/>
            <a:ext cx="4863909" cy="2737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http://www.hellocq.net/forum/attachment/photo/Mon_1210/698_1926135011157555027ab3d4a9bd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498" y="5173956"/>
            <a:ext cx="2258301" cy="1205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65939" y="5462246"/>
            <a:ext cx="529253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36" y="3344240"/>
            <a:ext cx="1822026" cy="3237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/>
          <p:cNvSpPr/>
          <p:nvPr/>
        </p:nvSpPr>
        <p:spPr>
          <a:xfrm>
            <a:off x="6336629" y="1485649"/>
            <a:ext cx="568668" cy="510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7258939" y="1343845"/>
            <a:ext cx="568668" cy="510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8171382" y="1383137"/>
            <a:ext cx="568668" cy="51013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10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內建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1028" name="Picture 4" descr="http://www.icomamerica.com/Images/Products/562.IC-7200_b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408" y="254853"/>
            <a:ext cx="3832134" cy="302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onito.net/manuals/rc6manual/en/images/bonito_connection_usb_rad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255" y="3362261"/>
            <a:ext cx="8637021" cy="2619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icomamerica.com/en/products/amateur/hf/7410/backvie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918" y="835498"/>
            <a:ext cx="3353680" cy="17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6312666" y="1418001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10325775" y="1597147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05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硬體測試方法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因為</a:t>
            </a:r>
            <a:r>
              <a:rPr lang="en-US" altLang="zh-TW" dirty="0" smtClean="0"/>
              <a:t>LINK3</a:t>
            </a:r>
            <a:r>
              <a:rPr lang="zh-TW" altLang="en-US" dirty="0" smtClean="0"/>
              <a:t>會產生二個控制埠</a:t>
            </a:r>
            <a:endParaRPr lang="en-US" altLang="zh-TW" dirty="0" smtClean="0"/>
          </a:p>
          <a:p>
            <a:r>
              <a:rPr lang="en-US" altLang="zh-TW" dirty="0" err="1" smtClean="0"/>
              <a:t>Acc</a:t>
            </a:r>
            <a:r>
              <a:rPr lang="zh-TW" altLang="en-US" dirty="0" smtClean="0"/>
              <a:t>是</a:t>
            </a:r>
            <a:r>
              <a:rPr lang="en-US" altLang="zh-TW" dirty="0" smtClean="0"/>
              <a:t>audio</a:t>
            </a:r>
            <a:r>
              <a:rPr lang="zh-TW" altLang="en-US" dirty="0" smtClean="0"/>
              <a:t>的收發</a:t>
            </a:r>
            <a:endParaRPr lang="en-US" altLang="zh-TW" dirty="0" smtClean="0"/>
          </a:p>
          <a:p>
            <a:r>
              <a:rPr lang="zh-TW" altLang="en-US" dirty="0" smtClean="0"/>
              <a:t>一個是</a:t>
            </a:r>
            <a:r>
              <a:rPr lang="en-US" altLang="zh-TW" dirty="0"/>
              <a:t>CI-V (</a:t>
            </a:r>
            <a:r>
              <a:rPr lang="zh-TW" altLang="en-US" dirty="0"/>
              <a:t>數</a:t>
            </a:r>
            <a:r>
              <a:rPr lang="zh-TW" altLang="en-US" dirty="0" smtClean="0"/>
              <a:t>字多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一個是</a:t>
            </a:r>
            <a:r>
              <a:rPr lang="en-US" altLang="zh-TW" dirty="0" smtClean="0"/>
              <a:t>PTT</a:t>
            </a:r>
            <a:r>
              <a:rPr lang="zh-TW" altLang="en-US" dirty="0" smtClean="0"/>
              <a:t>控制</a:t>
            </a:r>
            <a:r>
              <a:rPr lang="en-US" altLang="zh-TW" dirty="0" smtClean="0"/>
              <a:t>(</a:t>
            </a:r>
            <a:r>
              <a:rPr lang="zh-TW" altLang="en-US" dirty="0" smtClean="0"/>
              <a:t>數字少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HRD</a:t>
            </a:r>
            <a:r>
              <a:rPr lang="zh-TW" altLang="en-US" dirty="0" smtClean="0"/>
              <a:t>確定那個是</a:t>
            </a:r>
            <a:r>
              <a:rPr lang="en-US" altLang="zh-TW" dirty="0" smtClean="0"/>
              <a:t>CI-V,</a:t>
            </a:r>
            <a:r>
              <a:rPr lang="zh-TW" altLang="en-US" dirty="0" smtClean="0"/>
              <a:t>另一個就是</a:t>
            </a:r>
            <a:r>
              <a:rPr lang="en-US" altLang="zh-TW" dirty="0" smtClean="0"/>
              <a:t>PTT</a:t>
            </a:r>
          </a:p>
          <a:p>
            <a:endParaRPr lang="zh-TW" altLang="en-US" dirty="0"/>
          </a:p>
        </p:txBody>
      </p:sp>
      <p:pic>
        <p:nvPicPr>
          <p:cNvPr id="7172" name="Picture 4" descr="http://www.hellocq.net/forum/attachment/vbb/9/8/4/3/8/550112.attach?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84" y="4468718"/>
            <a:ext cx="3429534" cy="21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www.k3dav.com/K3012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25" y="3444458"/>
            <a:ext cx="4128800" cy="204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9798586" y="4061094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11217008" y="3982140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10477191" y="3855887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4" name="Picture 6" descr="http://idlenot.com/wp-content/uploads/2014/03/back70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078" y="267862"/>
            <a:ext cx="5473547" cy="27689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9879399" y="1652347"/>
            <a:ext cx="122667" cy="232979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580265" y="1372947"/>
            <a:ext cx="36334" cy="2340402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228292" y="1574270"/>
            <a:ext cx="161026" cy="240787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33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硬體測試方法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HRD 5.XX.XX</a:t>
            </a:r>
          </a:p>
          <a:p>
            <a:r>
              <a:rPr lang="en-US" altLang="zh-TW" dirty="0" smtClean="0"/>
              <a:t>Company : ICOM</a:t>
            </a:r>
          </a:p>
          <a:p>
            <a:r>
              <a:rPr lang="en-US" altLang="zh-TW" dirty="0" smtClean="0"/>
              <a:t>RIG : 706</a:t>
            </a:r>
          </a:p>
          <a:p>
            <a:r>
              <a:rPr lang="en-US" altLang="zh-TW" dirty="0" smtClean="0"/>
              <a:t>COM Port : </a:t>
            </a:r>
            <a:r>
              <a:rPr lang="en-US" altLang="zh-TW" dirty="0" smtClean="0">
                <a:solidFill>
                  <a:srgbClr val="FF0000"/>
                </a:solidFill>
              </a:rPr>
              <a:t>COM5 or COM6</a:t>
            </a:r>
          </a:p>
          <a:p>
            <a:r>
              <a:rPr lang="en-US" altLang="zh-TW" dirty="0" smtClean="0"/>
              <a:t>Speed : 1200</a:t>
            </a:r>
          </a:p>
          <a:p>
            <a:r>
              <a:rPr lang="zh-TW" altLang="en-US" dirty="0" smtClean="0"/>
              <a:t>設定完要關掉</a:t>
            </a:r>
            <a:r>
              <a:rPr lang="en-US" altLang="zh-TW" dirty="0" smtClean="0"/>
              <a:t>HRD</a:t>
            </a:r>
            <a:r>
              <a:rPr lang="zh-TW" altLang="en-US" dirty="0" smtClean="0"/>
              <a:t>才能開</a:t>
            </a:r>
            <a:r>
              <a:rPr lang="en-US" altLang="zh-TW" dirty="0" smtClean="0"/>
              <a:t>FLDIGI</a:t>
            </a:r>
          </a:p>
          <a:p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447" y="334503"/>
            <a:ext cx="2282712" cy="1857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827" y="365125"/>
            <a:ext cx="4262620" cy="4012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584" y="2692446"/>
            <a:ext cx="4917727" cy="39178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69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/>
              <a:t>FLDIGI -  https://sourceforge.net/projects/fldigi/files/</a:t>
            </a:r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093" y="2433638"/>
            <a:ext cx="6181725" cy="37433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4283093" y="3478156"/>
            <a:ext cx="5995644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865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825625"/>
            <a:ext cx="5734050" cy="4200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3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825625"/>
            <a:ext cx="5724525" cy="419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9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1841238"/>
            <a:ext cx="5715000" cy="389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522259" y="3227294"/>
            <a:ext cx="2850776" cy="2134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691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039144"/>
            <a:ext cx="5734050" cy="3924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522259" y="3787859"/>
            <a:ext cx="2850776" cy="2134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5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起源</a:t>
            </a:r>
            <a:endParaRPr lang="zh-TW" altLang="en-US" dirty="0"/>
          </a:p>
        </p:txBody>
      </p:sp>
      <p:sp>
        <p:nvSpPr>
          <p:cNvPr id="19" name="內容版面配置區 18"/>
          <p:cNvSpPr>
            <a:spLocks noGrp="1"/>
          </p:cNvSpPr>
          <p:nvPr>
            <p:ph idx="1"/>
          </p:nvPr>
        </p:nvSpPr>
        <p:spPr>
          <a:xfrm>
            <a:off x="918411" y="1933909"/>
            <a:ext cx="10515600" cy="4351338"/>
          </a:xfrm>
        </p:spPr>
        <p:txBody>
          <a:bodyPr/>
          <a:lstStyle/>
          <a:p>
            <a:r>
              <a:rPr lang="en-US" altLang="zh-TW" dirty="0"/>
              <a:t>PSK31 is typically created by software that generates an amplitude- and phase-modulated waveform that is converted to an audio frequency analog signal by a sound card. In the most-commonly-used variant, BPSK31, binary information is transmitted by either imparting a 180-degree phase shift (a binary "zero") or no phase shift (a binary "one") in each 32ms symbol interval. The 180-degree phase shift for a "zero" bit code occurs at a null amplitude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4681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596" y="2029109"/>
            <a:ext cx="52705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933625" y="3245476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Rounded Rectangle 6"/>
          <p:cNvSpPr/>
          <p:nvPr/>
        </p:nvSpPr>
        <p:spPr>
          <a:xfrm>
            <a:off x="3845858" y="2753933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3845858" y="3274856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4255425" y="3486139"/>
            <a:ext cx="1653421" cy="34196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ounded Rectangle 10"/>
          <p:cNvSpPr/>
          <p:nvPr/>
        </p:nvSpPr>
        <p:spPr>
          <a:xfrm>
            <a:off x="5933625" y="3515519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12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08743" y="3480918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934004"/>
            <a:ext cx="5270500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5553122" y="2628302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Rounded Rectangle 7"/>
          <p:cNvSpPr/>
          <p:nvPr/>
        </p:nvSpPr>
        <p:spPr>
          <a:xfrm>
            <a:off x="6805272" y="2982528"/>
            <a:ext cx="1687938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3856127" y="3946356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3856127" y="4155382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0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軟體安裝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901031"/>
            <a:ext cx="5724525" cy="4200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708743" y="3480918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PC/NB</a:t>
            </a:r>
            <a:r>
              <a:rPr lang="zh-TW" altLang="en-US" dirty="0" smtClean="0"/>
              <a:t>設定重點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安裝完會出現在桌面點二下就可以執行</a:t>
            </a:r>
            <a:endParaRPr lang="en-US" altLang="zh-TW" dirty="0" smtClean="0"/>
          </a:p>
          <a:p>
            <a:r>
              <a:rPr lang="en-US" altLang="zh-TW" dirty="0" smtClean="0"/>
              <a:t>PC</a:t>
            </a:r>
            <a:r>
              <a:rPr lang="zh-TW" altLang="en-US" dirty="0" smtClean="0"/>
              <a:t>的播放是發射</a:t>
            </a:r>
            <a:endParaRPr lang="en-US" altLang="zh-TW" dirty="0" smtClean="0"/>
          </a:p>
          <a:p>
            <a:r>
              <a:rPr lang="en-US" altLang="zh-TW" dirty="0" smtClean="0"/>
              <a:t>PC</a:t>
            </a:r>
            <a:r>
              <a:rPr lang="zh-TW" altLang="en-US" dirty="0" smtClean="0"/>
              <a:t>的錄音是接收</a:t>
            </a:r>
            <a:endParaRPr lang="en-US" altLang="zh-TW" dirty="0" smtClean="0"/>
          </a:p>
          <a:p>
            <a:r>
              <a:rPr lang="zh-TW" altLang="en-US" dirty="0" smtClean="0"/>
              <a:t>在右下音效控制按</a:t>
            </a:r>
            <a:r>
              <a:rPr lang="en-US" altLang="zh-TW" dirty="0" smtClean="0"/>
              <a:t>mouse</a:t>
            </a:r>
            <a:r>
              <a:rPr lang="zh-TW" altLang="en-US" dirty="0" smtClean="0"/>
              <a:t>右</a:t>
            </a:r>
            <a:r>
              <a:rPr lang="en-US" altLang="zh-TW" dirty="0" smtClean="0"/>
              <a:t>KEY</a:t>
            </a:r>
            <a:r>
              <a:rPr lang="zh-TW" altLang="en-US" dirty="0" smtClean="0"/>
              <a:t>可叫出控制功能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146" y="3901246"/>
            <a:ext cx="2936720" cy="1785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47" y="5686311"/>
            <a:ext cx="6566519" cy="908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8301949" y="6219636"/>
            <a:ext cx="324749" cy="24066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8464323" y="4956334"/>
            <a:ext cx="254675" cy="14323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9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52" y="2730500"/>
            <a:ext cx="4200525" cy="358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612" y="2389499"/>
            <a:ext cx="6622081" cy="2513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PC/NB</a:t>
            </a:r>
            <a:r>
              <a:rPr lang="zh-TW" altLang="en-US" dirty="0" smtClean="0"/>
              <a:t>設定重點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PC</a:t>
            </a:r>
            <a:r>
              <a:rPr lang="zh-TW" altLang="en-US" dirty="0" smtClean="0"/>
              <a:t>的播放裝置設定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/>
              <a:t>發射功率大小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08961" y="2965577"/>
            <a:ext cx="726142" cy="3099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54766" y="4253948"/>
            <a:ext cx="3162799" cy="18814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854282" y="2862544"/>
            <a:ext cx="4000484" cy="5160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446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8" y="2899893"/>
            <a:ext cx="4114800" cy="3505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09" y="4004169"/>
            <a:ext cx="6544630" cy="2286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PC/NB</a:t>
            </a:r>
            <a:r>
              <a:rPr lang="zh-TW" altLang="en-US" dirty="0" smtClean="0"/>
              <a:t>設定重點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PC</a:t>
            </a:r>
            <a:r>
              <a:rPr lang="zh-TW" altLang="en-US" dirty="0" smtClean="0"/>
              <a:t>的錄音裝置設定</a:t>
            </a:r>
            <a:r>
              <a:rPr lang="en-US" altLang="zh-TW" dirty="0" smtClean="0">
                <a:sym typeface="Wingdings" panose="05000000000000000000" pitchFamily="2" charset="2"/>
              </a:rPr>
              <a:t></a:t>
            </a:r>
            <a:r>
              <a:rPr lang="zh-TW" altLang="en-US" dirty="0" smtClean="0">
                <a:sym typeface="Wingdings" panose="05000000000000000000" pitchFamily="2" charset="2"/>
              </a:rPr>
              <a:t>接收感度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請調整到右下黑色出現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653456" y="3143422"/>
            <a:ext cx="726142" cy="3099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54766" y="5715291"/>
            <a:ext cx="870173" cy="420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962496" y="2937357"/>
            <a:ext cx="3892270" cy="5160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557" y="267751"/>
            <a:ext cx="5616540" cy="3622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Straight Arrow Connector 13"/>
          <p:cNvCxnSpPr/>
          <p:nvPr/>
        </p:nvCxnSpPr>
        <p:spPr>
          <a:xfrm flipV="1">
            <a:off x="7445951" y="3453375"/>
            <a:ext cx="399336" cy="2114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887556" y="3081301"/>
            <a:ext cx="5466243" cy="51601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5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PC/NB</a:t>
            </a:r>
            <a:r>
              <a:rPr lang="zh-TW" altLang="en-US" dirty="0" smtClean="0"/>
              <a:t>設定重點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sym typeface="Wingdings" panose="05000000000000000000" pitchFamily="2" charset="2"/>
              </a:rPr>
              <a:t>好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r>
              <a:rPr lang="zh-TW" altLang="en-US" dirty="0" smtClean="0">
                <a:sym typeface="Wingdings" panose="05000000000000000000" pitchFamily="2" charset="2"/>
              </a:rPr>
              <a:t>壞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62" y="2193092"/>
            <a:ext cx="6833365" cy="4407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ounded Rectangle 15"/>
          <p:cNvSpPr/>
          <p:nvPr/>
        </p:nvSpPr>
        <p:spPr>
          <a:xfrm>
            <a:off x="2498501" y="6238460"/>
            <a:ext cx="463639" cy="2378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527" y="3866832"/>
            <a:ext cx="5020337" cy="58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527" y="2012649"/>
            <a:ext cx="5020337" cy="721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Straight Arrow Connector 14"/>
          <p:cNvCxnSpPr>
            <a:endCxn id="18" idx="1"/>
          </p:cNvCxnSpPr>
          <p:nvPr/>
        </p:nvCxnSpPr>
        <p:spPr>
          <a:xfrm>
            <a:off x="1596980" y="2012649"/>
            <a:ext cx="5419547" cy="3608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1596980" y="2601532"/>
            <a:ext cx="5419547" cy="15591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103807" y="6238459"/>
            <a:ext cx="463639" cy="23789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8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CQ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80778" cy="47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5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Answer</a:t>
            </a:r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7790"/>
            <a:ext cx="10194019" cy="49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Report and 73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380"/>
            <a:ext cx="10177127" cy="49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2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6033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軟體選擇   </a:t>
            </a:r>
            <a:r>
              <a:rPr lang="en-US" altLang="zh-TW" sz="1600" dirty="0"/>
              <a:t>http://www.dxzone.com/catalog/Software/PSK31</a:t>
            </a:r>
            <a:r>
              <a:rPr lang="en-US" altLang="zh-TW" sz="1600" dirty="0" smtClean="0"/>
              <a:t>/</a:t>
            </a:r>
            <a:endParaRPr lang="zh-TW" altLang="en-US" sz="1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13018"/>
            <a:ext cx="10515600" cy="5409747"/>
          </a:xfrm>
        </p:spPr>
        <p:txBody>
          <a:bodyPr>
            <a:noAutofit/>
          </a:bodyPr>
          <a:lstStyle/>
          <a:p>
            <a:r>
              <a:rPr lang="en-US" altLang="zh-TW" sz="1800" dirty="0" smtClean="0"/>
              <a:t>HRD 780</a:t>
            </a:r>
          </a:p>
          <a:p>
            <a:pPr lvl="1"/>
            <a:r>
              <a:rPr lang="zh-TW" altLang="en-US" sz="1400" dirty="0" smtClean="0"/>
              <a:t>最好安裝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V5.0</a:t>
            </a:r>
            <a:r>
              <a:rPr lang="zh-TW" altLang="en-US" sz="1400" dirty="0" smtClean="0"/>
              <a:t>以後要錢</a:t>
            </a:r>
            <a:endParaRPr lang="en-US" altLang="zh-TW" sz="1400" dirty="0" smtClean="0"/>
          </a:p>
          <a:p>
            <a:r>
              <a:rPr lang="en-US" altLang="zh-TW" sz="1800" dirty="0" smtClean="0">
                <a:solidFill>
                  <a:srgbClr val="FF0000"/>
                </a:solidFill>
              </a:rPr>
              <a:t>FLDIGI</a:t>
            </a:r>
          </a:p>
          <a:p>
            <a:pPr lvl="1"/>
            <a:r>
              <a:rPr lang="zh-TW" altLang="en-US" sz="1400" dirty="0" smtClean="0">
                <a:solidFill>
                  <a:srgbClr val="FF0000"/>
                </a:solidFill>
              </a:rPr>
              <a:t>支援多種模式</a:t>
            </a:r>
            <a:r>
              <a:rPr lang="en-US" altLang="zh-TW" sz="1400" dirty="0" smtClean="0">
                <a:solidFill>
                  <a:srgbClr val="FF0000"/>
                </a:solidFill>
              </a:rPr>
              <a:t>CW/RTTY/PSK/……</a:t>
            </a:r>
          </a:p>
          <a:p>
            <a:pPr lvl="1"/>
            <a:r>
              <a:rPr lang="zh-TW" altLang="en-US" sz="1400" dirty="0" smtClean="0">
                <a:solidFill>
                  <a:srgbClr val="FF0000"/>
                </a:solidFill>
              </a:rPr>
              <a:t>可以外掛在</a:t>
            </a:r>
            <a:r>
              <a:rPr lang="en-US" altLang="zh-TW" sz="1400" dirty="0" smtClean="0">
                <a:solidFill>
                  <a:srgbClr val="FF0000"/>
                </a:solidFill>
              </a:rPr>
              <a:t>N1MM</a:t>
            </a:r>
          </a:p>
          <a:p>
            <a:pPr lvl="1"/>
            <a:r>
              <a:rPr lang="zh-TW" altLang="en-US" sz="1400" dirty="0" smtClean="0">
                <a:solidFill>
                  <a:srgbClr val="FF0000"/>
                </a:solidFill>
              </a:rPr>
              <a:t>巨集編寫功能強大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dirty="0" smtClean="0">
                <a:solidFill>
                  <a:srgbClr val="FF0000"/>
                </a:solidFill>
              </a:rPr>
              <a:t>LOG</a:t>
            </a:r>
            <a:r>
              <a:rPr lang="zh-TW" altLang="en-US" sz="1400" dirty="0" smtClean="0">
                <a:solidFill>
                  <a:srgbClr val="FF0000"/>
                </a:solidFill>
              </a:rPr>
              <a:t>格式多種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TW" sz="1400" dirty="0" smtClean="0">
                <a:solidFill>
                  <a:srgbClr val="FF0000"/>
                </a:solidFill>
              </a:rPr>
              <a:t>WINDOW/MAC/LINUX</a:t>
            </a:r>
            <a:r>
              <a:rPr lang="zh-TW" altLang="en-US" sz="1400" dirty="0" smtClean="0">
                <a:solidFill>
                  <a:srgbClr val="FF0000"/>
                </a:solidFill>
              </a:rPr>
              <a:t>都支援</a:t>
            </a:r>
            <a:endParaRPr lang="en-US" altLang="zh-TW" sz="1400" dirty="0" smtClean="0">
              <a:solidFill>
                <a:srgbClr val="FF0000"/>
              </a:solidFill>
            </a:endParaRPr>
          </a:p>
          <a:p>
            <a:r>
              <a:rPr lang="en-US" altLang="zh-TW" sz="1800" dirty="0" smtClean="0"/>
              <a:t>NIMM</a:t>
            </a:r>
            <a:r>
              <a:rPr lang="zh-TW" altLang="en-US" sz="1800" dirty="0" smtClean="0"/>
              <a:t>外掛</a:t>
            </a:r>
            <a:endParaRPr lang="en-US" altLang="zh-TW" sz="1800" dirty="0" smtClean="0"/>
          </a:p>
          <a:p>
            <a:pPr lvl="1"/>
            <a:r>
              <a:rPr lang="zh-TW" altLang="en-US" sz="1400" dirty="0" smtClean="0"/>
              <a:t>比賽專用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但內建不好用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把</a:t>
            </a:r>
            <a:r>
              <a:rPr lang="en-US" altLang="zh-TW" sz="1400" dirty="0" smtClean="0"/>
              <a:t>FLDIGI</a:t>
            </a:r>
            <a:r>
              <a:rPr lang="zh-TW" altLang="en-US" sz="1400" dirty="0" smtClean="0"/>
              <a:t>掛進來最好</a:t>
            </a:r>
            <a:endParaRPr lang="en-US" altLang="zh-TW" sz="1400" dirty="0" smtClean="0"/>
          </a:p>
          <a:p>
            <a:r>
              <a:rPr lang="en-US" altLang="zh-TW" sz="1800" dirty="0" err="1" smtClean="0"/>
              <a:t>WixW</a:t>
            </a:r>
            <a:r>
              <a:rPr lang="en-US" altLang="zh-TW" sz="1800" dirty="0" smtClean="0"/>
              <a:t> V3</a:t>
            </a:r>
          </a:p>
          <a:p>
            <a:pPr lvl="1"/>
            <a:r>
              <a:rPr lang="zh-TW" altLang="en-US" sz="1400" dirty="0" smtClean="0"/>
              <a:t>中部</a:t>
            </a:r>
            <a:r>
              <a:rPr lang="en-US" altLang="zh-TW" sz="1400" dirty="0" smtClean="0"/>
              <a:t>OM</a:t>
            </a:r>
          </a:p>
          <a:p>
            <a:pPr lvl="1"/>
            <a:r>
              <a:rPr lang="zh-TW" altLang="en-US" sz="1400" dirty="0" smtClean="0"/>
              <a:t>沒試過</a:t>
            </a:r>
            <a:endParaRPr lang="en-US" altLang="zh-TW" sz="1400" dirty="0"/>
          </a:p>
          <a:p>
            <a:r>
              <a:rPr lang="en-US" altLang="zh-TW" sz="1800" dirty="0" err="1" smtClean="0"/>
              <a:t>DigiPan</a:t>
            </a:r>
            <a:endParaRPr lang="en-US" altLang="zh-TW" sz="1800" dirty="0" smtClean="0"/>
          </a:p>
          <a:p>
            <a:pPr lvl="1"/>
            <a:r>
              <a:rPr lang="zh-TW" altLang="en-US" sz="1400" dirty="0" smtClean="0"/>
              <a:t>和</a:t>
            </a:r>
            <a:r>
              <a:rPr lang="en-US" altLang="zh-TW" sz="1400" dirty="0" err="1" smtClean="0"/>
              <a:t>FlDIGI</a:t>
            </a:r>
            <a:r>
              <a:rPr lang="zh-TW" altLang="en-US" sz="1400" dirty="0" smtClean="0"/>
              <a:t>很像</a:t>
            </a:r>
            <a:endParaRPr lang="en-US" altLang="zh-TW" sz="1400" dirty="0" smtClean="0"/>
          </a:p>
          <a:p>
            <a:pPr lvl="1"/>
            <a:r>
              <a:rPr lang="zh-TW" altLang="en-US" sz="1400" dirty="0" smtClean="0"/>
              <a:t>操作和解碼能力不足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LOG</a:t>
            </a:r>
            <a:r>
              <a:rPr lang="zh-TW" altLang="en-US" sz="1400" dirty="0" smtClean="0"/>
              <a:t>操作不足</a:t>
            </a:r>
            <a:endParaRPr lang="en-US" altLang="zh-TW" sz="1400" dirty="0" smtClean="0"/>
          </a:p>
          <a:p>
            <a:endParaRPr lang="en-US" altLang="zh-TW" sz="1800" dirty="0"/>
          </a:p>
          <a:p>
            <a:endParaRPr lang="en-US" altLang="zh-TW" sz="1800" dirty="0" smtClean="0"/>
          </a:p>
          <a:p>
            <a:pPr marL="0" indent="0">
              <a:buNone/>
            </a:pPr>
            <a:endParaRPr lang="en-US" altLang="zh-TW" sz="1800" dirty="0" smtClean="0"/>
          </a:p>
        </p:txBody>
      </p:sp>
      <p:sp>
        <p:nvSpPr>
          <p:cNvPr id="5122" name="AutoShape 2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124" name="AutoShape 4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11" y="1316049"/>
            <a:ext cx="2557535" cy="54839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702570" y="2848131"/>
            <a:ext cx="3038441" cy="13366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118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Video</a:t>
            </a:r>
            <a:endParaRPr lang="zh-TW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828698"/>
            <a:ext cx="6616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https://www.youtube.com/watch?v=OWbRBgPStbc</a:t>
            </a:r>
          </a:p>
        </p:txBody>
      </p:sp>
    </p:spTree>
    <p:extLst>
      <p:ext uri="{BB962C8B-B14F-4D97-AF65-F5344CB8AC3E}">
        <p14:creationId xmlns:p14="http://schemas.microsoft.com/office/powerpoint/2010/main" val="144171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smtClean="0"/>
              <a:t>EPC – European </a:t>
            </a:r>
            <a:r>
              <a:rPr lang="en-US" altLang="zh-TW" sz="3600" dirty="0" err="1" smtClean="0"/>
              <a:t>psk</a:t>
            </a:r>
            <a:r>
              <a:rPr lang="en-US" altLang="zh-TW" sz="3600" dirty="0" smtClean="0"/>
              <a:t> club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www.eupsk.com/index.php?option=com_wrapper&amp;view=wrapper&amp;Itemid=5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273" y="2446638"/>
            <a:ext cx="4461725" cy="4153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目標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可以加入</a:t>
            </a:r>
            <a:r>
              <a:rPr lang="en-US" altLang="zh-TW" dirty="0" smtClean="0"/>
              <a:t>EPC</a:t>
            </a:r>
            <a:r>
              <a:rPr lang="zh-TW" altLang="en-US" dirty="0" smtClean="0"/>
              <a:t>並開始追求世界排名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44" y="1512066"/>
            <a:ext cx="5765796" cy="47296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6426204" y="4036111"/>
            <a:ext cx="5665439" cy="31224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r>
              <a:rPr lang="en-US" altLang="zh-TW" dirty="0" smtClean="0"/>
              <a:t>LOG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0679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http://epc-mc.eu/index.php?option=com_phocadownload&amp;view=category&amp;id=6:windows&amp;lang=en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8072"/>
            <a:ext cx="9582150" cy="34099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580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獎狀的樣子</a:t>
            </a:r>
            <a:endParaRPr lang="zh-TW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" y="1581403"/>
            <a:ext cx="6001555" cy="4157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920" y="1690688"/>
            <a:ext cx="5833956" cy="3938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1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心得</a:t>
            </a:r>
            <a:endParaRPr lang="zh-TW" altLang="en-US" sz="3600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24190" y="1905412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PSK</a:t>
            </a:r>
            <a:r>
              <a:rPr lang="zh-TW" altLang="en-US" dirty="0" smtClean="0"/>
              <a:t>多為歐亞洲電台</a:t>
            </a:r>
            <a:endParaRPr lang="en-US" altLang="zh-TW" dirty="0" smtClean="0"/>
          </a:p>
          <a:p>
            <a:r>
              <a:rPr lang="en-US" altLang="zh-TW" dirty="0" smtClean="0"/>
              <a:t>PSK31/PSK65/PSK133</a:t>
            </a:r>
            <a:r>
              <a:rPr lang="zh-TW" altLang="en-US" dirty="0" smtClean="0"/>
              <a:t>都有</a:t>
            </a:r>
            <a:r>
              <a:rPr lang="en-US" altLang="zh-TW" dirty="0" smtClean="0"/>
              <a:t>OM</a:t>
            </a:r>
            <a:r>
              <a:rPr lang="zh-TW" altLang="en-US" dirty="0" smtClean="0"/>
              <a:t>會操作</a:t>
            </a:r>
            <a:r>
              <a:rPr lang="en-US" altLang="zh-TW" dirty="0" smtClean="0"/>
              <a:t>,</a:t>
            </a:r>
            <a:r>
              <a:rPr lang="zh-TW" altLang="en-US" dirty="0" smtClean="0"/>
              <a:t>寬度不一樣</a:t>
            </a:r>
            <a:endParaRPr lang="en-US" altLang="zh-TW" dirty="0" smtClean="0"/>
          </a:p>
          <a:p>
            <a:r>
              <a:rPr lang="en-US" altLang="zh-TW" dirty="0" smtClean="0"/>
              <a:t>20</a:t>
            </a:r>
            <a:r>
              <a:rPr lang="zh-TW" altLang="en-US" dirty="0" smtClean="0"/>
              <a:t>米傳播開始時</a:t>
            </a:r>
            <a:r>
              <a:rPr lang="en-US" altLang="zh-TW" dirty="0" smtClean="0"/>
              <a:t>5</a:t>
            </a:r>
            <a:r>
              <a:rPr lang="zh-TW" altLang="en-US" dirty="0" smtClean="0"/>
              <a:t>月後</a:t>
            </a:r>
            <a:r>
              <a:rPr lang="en-US" altLang="zh-TW" dirty="0" smtClean="0"/>
              <a:t>11</a:t>
            </a:r>
            <a:r>
              <a:rPr lang="zh-TW" altLang="en-US" dirty="0" smtClean="0"/>
              <a:t>點到</a:t>
            </a:r>
            <a:r>
              <a:rPr lang="en-US" altLang="zh-TW" dirty="0" smtClean="0"/>
              <a:t>2</a:t>
            </a:r>
            <a:r>
              <a:rPr lang="zh-TW" altLang="en-US" dirty="0" smtClean="0"/>
              <a:t>點左右</a:t>
            </a:r>
            <a:endParaRPr lang="en-US" altLang="zh-TW" dirty="0" smtClean="0"/>
          </a:p>
          <a:p>
            <a:r>
              <a:rPr lang="en-US" altLang="zh-TW" dirty="0" smtClean="0"/>
              <a:t>15</a:t>
            </a:r>
            <a:r>
              <a:rPr lang="zh-TW" altLang="en-US" dirty="0" smtClean="0"/>
              <a:t>米就看狀況呵</a:t>
            </a:r>
            <a:r>
              <a:rPr lang="en-US" altLang="zh-TW" dirty="0" smtClean="0"/>
              <a:t>…..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7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實際操作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601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硬</a:t>
            </a:r>
            <a:r>
              <a:rPr lang="zh-TW" altLang="en-US" dirty="0" smtClean="0"/>
              <a:t>體選擇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80143" y="1448253"/>
            <a:ext cx="10515600" cy="4351338"/>
          </a:xfrm>
        </p:spPr>
        <p:txBody>
          <a:bodyPr>
            <a:noAutofit/>
          </a:bodyPr>
          <a:lstStyle/>
          <a:p>
            <a:r>
              <a:rPr lang="en-US" altLang="zh-TW" sz="1800" dirty="0" smtClean="0"/>
              <a:t>NO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USB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(ICOM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706/746/725…..)</a:t>
            </a:r>
          </a:p>
          <a:p>
            <a:pPr lvl="1"/>
            <a:r>
              <a:rPr lang="en-US" altLang="zh-TW" sz="1400" dirty="0" smtClean="0"/>
              <a:t>LINK2/3/4</a:t>
            </a:r>
          </a:p>
          <a:p>
            <a:pPr lvl="1"/>
            <a:r>
              <a:rPr lang="en-US" altLang="zh-TW" sz="1400" dirty="0" smtClean="0"/>
              <a:t>LINKPRO</a:t>
            </a:r>
          </a:p>
          <a:p>
            <a:pPr lvl="1"/>
            <a:r>
              <a:rPr lang="en-US" altLang="zh-TW" sz="1400" dirty="0" err="1" smtClean="0"/>
              <a:t>SoundBXXXX</a:t>
            </a:r>
            <a:endParaRPr lang="en-US" altLang="zh-TW" sz="1400" dirty="0" smtClean="0"/>
          </a:p>
          <a:p>
            <a:pPr lvl="1"/>
            <a:r>
              <a:rPr lang="en-US" altLang="zh-TW" sz="1400" dirty="0" smtClean="0"/>
              <a:t>T5</a:t>
            </a:r>
          </a:p>
          <a:p>
            <a:pPr lvl="1"/>
            <a:r>
              <a:rPr lang="en-US" altLang="zh-TW" sz="1400" dirty="0" smtClean="0"/>
              <a:t>……</a:t>
            </a:r>
          </a:p>
          <a:p>
            <a:pPr lvl="1"/>
            <a:r>
              <a:rPr lang="zh-TW" altLang="en-US" sz="1400" dirty="0" smtClean="0"/>
              <a:t>一堆線</a:t>
            </a:r>
            <a:r>
              <a:rPr lang="en-US" altLang="zh-TW" sz="1400" dirty="0" smtClean="0"/>
              <a:t>(</a:t>
            </a:r>
            <a:r>
              <a:rPr lang="zh-TW" altLang="en-US" sz="1400" dirty="0" smtClean="0"/>
              <a:t>圖</a:t>
            </a:r>
            <a:r>
              <a:rPr lang="en-US" altLang="zh-TW" sz="1400" dirty="0" smtClean="0"/>
              <a:t>)</a:t>
            </a:r>
          </a:p>
          <a:p>
            <a:r>
              <a:rPr lang="en-US" altLang="zh-TW" sz="1800" dirty="0" smtClean="0"/>
              <a:t>USB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(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ICOM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7200/7300/7410/7600/7700…..)</a:t>
            </a:r>
            <a:r>
              <a:rPr lang="zh-TW" altLang="en-US" sz="1800" dirty="0" smtClean="0"/>
              <a:t> </a:t>
            </a:r>
            <a:endParaRPr lang="en-US" altLang="zh-TW" sz="1800" dirty="0" smtClean="0"/>
          </a:p>
          <a:p>
            <a:pPr lvl="1"/>
            <a:r>
              <a:rPr lang="en-US" altLang="zh-TW" sz="1400" dirty="0" smtClean="0"/>
              <a:t>USB cable</a:t>
            </a:r>
          </a:p>
        </p:txBody>
      </p:sp>
      <p:sp>
        <p:nvSpPr>
          <p:cNvPr id="5122" name="AutoShape 2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124" name="AutoShape 4" descr="「spider beam」的圖片搜尋結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8" name="Picture 2" descr="http://www.hellocq.net/forum/attachment/vbb/7/1/9/7/4/545459.att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435" y="543164"/>
            <a:ext cx="4257623" cy="28526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bonito.net/manuals/rc6manual/en/images/bonito_connection_usb_rad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22" y="3890767"/>
            <a:ext cx="8637021" cy="2619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9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LINK</a:t>
            </a:r>
            <a:r>
              <a:rPr lang="zh-TW" altLang="en-US" dirty="0" smtClean="0"/>
              <a:t>軟體</a:t>
            </a:r>
            <a:endParaRPr lang="zh-TW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39757" y="1456339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PL2303 </a:t>
            </a:r>
            <a:r>
              <a:rPr lang="zh-TW" altLang="en-US" dirty="0" smtClean="0"/>
              <a:t>不好安裝要多試一下</a:t>
            </a:r>
            <a:endParaRPr lang="en-US" altLang="zh-TW" dirty="0" smtClean="0"/>
          </a:p>
          <a:p>
            <a:r>
              <a:rPr lang="en-US" altLang="zh-TW" dirty="0" smtClean="0"/>
              <a:t>WIN XP</a:t>
            </a:r>
          </a:p>
          <a:p>
            <a:r>
              <a:rPr lang="en-US" altLang="zh-TW" dirty="0" smtClean="0"/>
              <a:t>WIN 7</a:t>
            </a:r>
          </a:p>
          <a:p>
            <a:r>
              <a:rPr lang="en-US" altLang="zh-TW" dirty="0" smtClean="0"/>
              <a:t>WIN 8/10</a:t>
            </a:r>
          </a:p>
          <a:p>
            <a:r>
              <a:rPr lang="zh-TW" altLang="en-US" dirty="0" smtClean="0">
                <a:solidFill>
                  <a:srgbClr val="FF0000"/>
                </a:solidFill>
              </a:rPr>
              <a:t>會產生</a:t>
            </a:r>
            <a:r>
              <a:rPr lang="en-US" altLang="zh-TW" dirty="0" smtClean="0">
                <a:solidFill>
                  <a:srgbClr val="FF0000"/>
                </a:solidFill>
              </a:rPr>
              <a:t>COM5</a:t>
            </a:r>
            <a:r>
              <a:rPr lang="zh-TW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TW" dirty="0" smtClean="0">
                <a:solidFill>
                  <a:srgbClr val="FF0000"/>
                </a:solidFill>
              </a:rPr>
              <a:t>COM6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USB</a:t>
            </a:r>
            <a:r>
              <a:rPr lang="zh-TW" altLang="en-US" dirty="0" smtClean="0">
                <a:solidFill>
                  <a:srgbClr val="FF0000"/>
                </a:solidFill>
              </a:rPr>
              <a:t>音效卡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02" y="2269287"/>
            <a:ext cx="7534275" cy="3838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ounded Rectangle 5"/>
          <p:cNvSpPr/>
          <p:nvPr/>
        </p:nvSpPr>
        <p:spPr>
          <a:xfrm>
            <a:off x="4676660" y="5600246"/>
            <a:ext cx="2838680" cy="516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568" y="550746"/>
            <a:ext cx="6010699" cy="4402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V="1">
            <a:off x="6182252" y="3885654"/>
            <a:ext cx="1562605" cy="15948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695483" y="3115419"/>
            <a:ext cx="2838680" cy="51658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68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Connector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13 pin or 8 pin</a:t>
            </a:r>
          </a:p>
        </p:txBody>
      </p:sp>
      <p:pic>
        <p:nvPicPr>
          <p:cNvPr id="1032" name="Picture 8" descr="http://www.k3dav.com/K3012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383" y="2959717"/>
            <a:ext cx="4128800" cy="2048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universal-radio.com/used/UA00re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451" y="2991790"/>
            <a:ext cx="3923344" cy="19843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605051" y="4336933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Rounded Rectangle 8"/>
          <p:cNvSpPr/>
          <p:nvPr/>
        </p:nvSpPr>
        <p:spPr>
          <a:xfrm>
            <a:off x="8388426" y="3554319"/>
            <a:ext cx="437002" cy="40762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4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Connector  (LINK3)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13 pin or 8 pin</a:t>
            </a:r>
          </a:p>
          <a:p>
            <a:r>
              <a:rPr lang="zh-TW" altLang="en-US" dirty="0"/>
              <a:t>最好向原來廠商買</a:t>
            </a:r>
          </a:p>
          <a:p>
            <a:endParaRPr lang="zh-TW" altLang="en-US" dirty="0"/>
          </a:p>
        </p:txBody>
      </p:sp>
      <p:pic>
        <p:nvPicPr>
          <p:cNvPr id="2054" name="Picture 6" descr="http://www.hellocq.net/forum/attachment/vbb/9/8/4/3/8/549029.attach?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07" y="3193720"/>
            <a:ext cx="3923344" cy="311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gd1.alicdn.com/imgextra/i1/12463533/T2.oatXXxXXXXXXXXX_!!124635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601" y="3193720"/>
            <a:ext cx="29337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Connector (LINK PRO)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13 pin or 8 pin</a:t>
            </a:r>
          </a:p>
          <a:p>
            <a:r>
              <a:rPr lang="zh-TW" altLang="en-US" dirty="0" smtClean="0"/>
              <a:t>最好向原來廠商買</a:t>
            </a:r>
            <a:endParaRPr lang="zh-TW" altLang="en-US" dirty="0"/>
          </a:p>
        </p:txBody>
      </p:sp>
      <p:pic>
        <p:nvPicPr>
          <p:cNvPr id="3074" name="Picture 2" descr="RADIO LINK PRO 多功能通讯器操作手册20100821初稿上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328" y="3235581"/>
            <a:ext cx="4348163" cy="3259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DIO LINK PRO 多功能通讯器操作手册20100821初稿上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42" y="3235581"/>
            <a:ext cx="5574060" cy="2560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62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Connector (LINK PRO)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ACC</a:t>
            </a:r>
            <a:r>
              <a:rPr lang="zh-TW" altLang="en-US" dirty="0"/>
              <a:t> </a:t>
            </a:r>
            <a:r>
              <a:rPr lang="en-US" altLang="zh-TW" dirty="0" smtClean="0"/>
              <a:t>-&gt; audio </a:t>
            </a:r>
            <a:r>
              <a:rPr lang="zh-TW" altLang="en-US" dirty="0" smtClean="0"/>
              <a:t>收發</a:t>
            </a:r>
            <a:endParaRPr lang="en-US" altLang="zh-TW" dirty="0" smtClean="0"/>
          </a:p>
          <a:p>
            <a:r>
              <a:rPr lang="en-US" altLang="zh-TW" dirty="0" smtClean="0"/>
              <a:t>CW -&gt; !!?</a:t>
            </a:r>
          </a:p>
          <a:p>
            <a:r>
              <a:rPr lang="en-US" altLang="zh-TW" dirty="0" smtClean="0"/>
              <a:t>CIV</a:t>
            </a:r>
          </a:p>
          <a:p>
            <a:endParaRPr lang="en-US" altLang="zh-TW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945" y="684416"/>
            <a:ext cx="4459976" cy="25097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12" y="3648447"/>
            <a:ext cx="4863909" cy="2737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48447"/>
            <a:ext cx="4338391" cy="2441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210097" y="2196662"/>
            <a:ext cx="1545020" cy="2606566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84676" y="2224535"/>
            <a:ext cx="1045531" cy="256818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062952" y="2364828"/>
            <a:ext cx="767255" cy="2652128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2135</TotalTime>
  <Words>740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新細明體</vt:lpstr>
      <vt:lpstr>Arial</vt:lpstr>
      <vt:lpstr>Calibri</vt:lpstr>
      <vt:lpstr>Calibri Light</vt:lpstr>
      <vt:lpstr>Wingdings</vt:lpstr>
      <vt:lpstr>Office 佈景主題</vt:lpstr>
      <vt:lpstr>PSK數位模式操作及設定分享</vt:lpstr>
      <vt:lpstr>起源</vt:lpstr>
      <vt:lpstr>軟體選擇   http://www.dxzone.com/catalog/Software/PSK31/</vt:lpstr>
      <vt:lpstr>硬體選擇</vt:lpstr>
      <vt:lpstr>安裝LINK軟體</vt:lpstr>
      <vt:lpstr>Connector</vt:lpstr>
      <vt:lpstr>Connector  (LINK3)</vt:lpstr>
      <vt:lpstr>Connector (LINK PRO)</vt:lpstr>
      <vt:lpstr>Connector (LINK PRO)</vt:lpstr>
      <vt:lpstr>LINK3 VS LINKPRO</vt:lpstr>
      <vt:lpstr>LINK3 VS LINKPRO</vt:lpstr>
      <vt:lpstr>USB內建</vt:lpstr>
      <vt:lpstr>硬體測試方法</vt:lpstr>
      <vt:lpstr>硬體測試方法</vt:lpstr>
      <vt:lpstr>軟體安裝</vt:lpstr>
      <vt:lpstr>軟體安裝</vt:lpstr>
      <vt:lpstr>軟體安裝</vt:lpstr>
      <vt:lpstr>軟體安裝</vt:lpstr>
      <vt:lpstr>軟體安裝</vt:lpstr>
      <vt:lpstr>軟體安裝</vt:lpstr>
      <vt:lpstr>軟體安裝 </vt:lpstr>
      <vt:lpstr>軟體安裝 </vt:lpstr>
      <vt:lpstr>PC/NB設定重點</vt:lpstr>
      <vt:lpstr>PC/NB設定重點</vt:lpstr>
      <vt:lpstr>PC/NB設定重點</vt:lpstr>
      <vt:lpstr>PC/NB設定重點</vt:lpstr>
      <vt:lpstr>CQ</vt:lpstr>
      <vt:lpstr>Answer</vt:lpstr>
      <vt:lpstr>Report and 73</vt:lpstr>
      <vt:lpstr>Video</vt:lpstr>
      <vt:lpstr>EPC – European psk club</vt:lpstr>
      <vt:lpstr>目標</vt:lpstr>
      <vt:lpstr>下載LOG程式</vt:lpstr>
      <vt:lpstr>獎狀的樣子</vt:lpstr>
      <vt:lpstr>心得</vt:lpstr>
      <vt:lpstr>實際操作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KevinChang</dc:creator>
  <cp:lastModifiedBy>U46A</cp:lastModifiedBy>
  <cp:revision>118</cp:revision>
  <dcterms:created xsi:type="dcterms:W3CDTF">2015-11-30T02:02:17Z</dcterms:created>
  <dcterms:modified xsi:type="dcterms:W3CDTF">2016-09-05T05:28:50Z</dcterms:modified>
</cp:coreProperties>
</file>